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71" r:id="rId4"/>
    <p:sldId id="256" r:id="rId5"/>
    <p:sldId id="257" r:id="rId6"/>
    <p:sldId id="258" r:id="rId7"/>
    <p:sldId id="276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9" r:id="rId16"/>
    <p:sldId id="270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3CE5C0-5584-8E4D-90D2-6265A9694CB5}" v="957" dt="2024-07-29T17:32:39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8"/>
  </p:normalViewPr>
  <p:slideViewPr>
    <p:cSldViewPr snapToGrid="0">
      <p:cViewPr>
        <p:scale>
          <a:sx n="99" d="100"/>
          <a:sy n="99" d="100"/>
        </p:scale>
        <p:origin x="29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ecino, Diego" userId="a795c42d-832a-4dce-b1d8-09bac981a9d2" providerId="ADAL" clId="{503CE5C0-5584-8E4D-90D2-6265A9694CB5}"/>
    <pc:docChg chg="undo custSel addSld delSld modSld sldOrd">
      <pc:chgData name="Montecino, Diego" userId="a795c42d-832a-4dce-b1d8-09bac981a9d2" providerId="ADAL" clId="{503CE5C0-5584-8E4D-90D2-6265A9694CB5}" dt="2024-07-29T17:32:39.882" v="1023" actId="14826"/>
      <pc:docMkLst>
        <pc:docMk/>
      </pc:docMkLst>
      <pc:sldChg chg="ord">
        <pc:chgData name="Montecino, Diego" userId="a795c42d-832a-4dce-b1d8-09bac981a9d2" providerId="ADAL" clId="{503CE5C0-5584-8E4D-90D2-6265A9694CB5}" dt="2024-07-26T19:06:33.901" v="1" actId="20578"/>
        <pc:sldMkLst>
          <pc:docMk/>
          <pc:sldMk cId="406873583" sldId="256"/>
        </pc:sldMkLst>
      </pc:sldChg>
      <pc:sldChg chg="delSp modSp mod">
        <pc:chgData name="Montecino, Diego" userId="a795c42d-832a-4dce-b1d8-09bac981a9d2" providerId="ADAL" clId="{503CE5C0-5584-8E4D-90D2-6265A9694CB5}" dt="2024-07-26T21:54:28.543" v="918" actId="14826"/>
        <pc:sldMkLst>
          <pc:docMk/>
          <pc:sldMk cId="2328961732" sldId="257"/>
        </pc:sldMkLst>
        <pc:spChg chg="del">
          <ac:chgData name="Montecino, Diego" userId="a795c42d-832a-4dce-b1d8-09bac981a9d2" providerId="ADAL" clId="{503CE5C0-5584-8E4D-90D2-6265A9694CB5}" dt="2024-07-26T21:43:42.837" v="915" actId="478"/>
          <ac:spMkLst>
            <pc:docMk/>
            <pc:sldMk cId="2328961732" sldId="257"/>
            <ac:spMk id="5" creationId="{07B8DDBE-8396-19C7-0CD1-50EA6B27178D}"/>
          </ac:spMkLst>
        </pc:spChg>
        <pc:picChg chg="mod">
          <ac:chgData name="Montecino, Diego" userId="a795c42d-832a-4dce-b1d8-09bac981a9d2" providerId="ADAL" clId="{503CE5C0-5584-8E4D-90D2-6265A9694CB5}" dt="2024-07-26T21:54:28.543" v="918" actId="14826"/>
          <ac:picMkLst>
            <pc:docMk/>
            <pc:sldMk cId="2328961732" sldId="257"/>
            <ac:picMk id="4" creationId="{CE995BE1-032B-CCE5-1FA1-0778A9C1C2A1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6T19:06:53.934" v="6"/>
        <pc:sldMkLst>
          <pc:docMk/>
          <pc:sldMk cId="2997055706" sldId="266"/>
        </pc:sldMkLst>
        <pc:spChg chg="del">
          <ac:chgData name="Montecino, Diego" userId="a795c42d-832a-4dce-b1d8-09bac981a9d2" providerId="ADAL" clId="{503CE5C0-5584-8E4D-90D2-6265A9694CB5}" dt="2024-07-26T19:06:42.716" v="4" actId="478"/>
          <ac:spMkLst>
            <pc:docMk/>
            <pc:sldMk cId="2997055706" sldId="266"/>
            <ac:spMk id="2" creationId="{B6179CD3-AF41-632B-7C9D-4D7A35954A01}"/>
          </ac:spMkLst>
        </pc:spChg>
        <pc:spChg chg="del">
          <ac:chgData name="Montecino, Diego" userId="a795c42d-832a-4dce-b1d8-09bac981a9d2" providerId="ADAL" clId="{503CE5C0-5584-8E4D-90D2-6265A9694CB5}" dt="2024-07-26T19:06:43.847" v="5" actId="478"/>
          <ac:spMkLst>
            <pc:docMk/>
            <pc:sldMk cId="2997055706" sldId="266"/>
            <ac:spMk id="3" creationId="{7113D269-5B01-9214-212C-3D0EA782F16C}"/>
          </ac:spMkLst>
        </pc:spChg>
        <pc:graphicFrameChg chg="add mod">
          <ac:chgData name="Montecino, Diego" userId="a795c42d-832a-4dce-b1d8-09bac981a9d2" providerId="ADAL" clId="{503CE5C0-5584-8E4D-90D2-6265A9694CB5}" dt="2024-07-26T19:06:41.053" v="3"/>
          <ac:graphicFrameMkLst>
            <pc:docMk/>
            <pc:sldMk cId="2997055706" sldId="266"/>
            <ac:graphicFrameMk id="4" creationId="{FEFBFABE-E3F0-0D9F-9177-E86065ACAC6D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6T19:06:53.934" v="6"/>
          <ac:graphicFrameMkLst>
            <pc:docMk/>
            <pc:sldMk cId="2997055706" sldId="266"/>
            <ac:graphicFrameMk id="5" creationId="{CB669A41-DC1A-F65B-639B-BA3ACDAE0350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26T19:07:16.155" v="11"/>
        <pc:sldMkLst>
          <pc:docMk/>
          <pc:sldMk cId="2742295202" sldId="267"/>
        </pc:sldMkLst>
        <pc:spChg chg="add mod">
          <ac:chgData name="Montecino, Diego" userId="a795c42d-832a-4dce-b1d8-09bac981a9d2" providerId="ADAL" clId="{503CE5C0-5584-8E4D-90D2-6265A9694CB5}" dt="2024-07-26T19:07:09.915" v="10"/>
          <ac:spMkLst>
            <pc:docMk/>
            <pc:sldMk cId="2742295202" sldId="267"/>
            <ac:spMk id="3" creationId="{F1FF749E-AFEE-D397-FBBF-B48D26031A12}"/>
          </ac:spMkLst>
        </pc:spChg>
        <pc:spChg chg="add mod">
          <ac:chgData name="Montecino, Diego" userId="a795c42d-832a-4dce-b1d8-09bac981a9d2" providerId="ADAL" clId="{503CE5C0-5584-8E4D-90D2-6265A9694CB5}" dt="2024-07-26T19:07:09.915" v="10"/>
          <ac:spMkLst>
            <pc:docMk/>
            <pc:sldMk cId="2742295202" sldId="267"/>
            <ac:spMk id="4" creationId="{FA563877-2855-168C-D6B6-9B02E5B6B561}"/>
          </ac:spMkLst>
        </pc:spChg>
        <pc:grpChg chg="add mod">
          <ac:chgData name="Montecino, Diego" userId="a795c42d-832a-4dce-b1d8-09bac981a9d2" providerId="ADAL" clId="{503CE5C0-5584-8E4D-90D2-6265A9694CB5}" dt="2024-07-26T19:07:09.915" v="10"/>
          <ac:grpSpMkLst>
            <pc:docMk/>
            <pc:sldMk cId="2742295202" sldId="267"/>
            <ac:grpSpMk id="2" creationId="{8E2CB99B-0963-77DD-8EC8-2CC0CF7A90D7}"/>
          </ac:grpSpMkLst>
        </pc:grpChg>
        <pc:graphicFrameChg chg="del">
          <ac:chgData name="Montecino, Diego" userId="a795c42d-832a-4dce-b1d8-09bac981a9d2" providerId="ADAL" clId="{503CE5C0-5584-8E4D-90D2-6265A9694CB5}" dt="2024-07-26T19:07:01.179" v="8" actId="478"/>
          <ac:graphicFrameMkLst>
            <pc:docMk/>
            <pc:sldMk cId="2742295202" sldId="267"/>
            <ac:graphicFrameMk id="5" creationId="{CB669A41-DC1A-F65B-639B-BA3ACDAE0350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6T19:07:16.155" v="11"/>
          <ac:graphicFrameMkLst>
            <pc:docMk/>
            <pc:sldMk cId="2742295202" sldId="267"/>
            <ac:graphicFrameMk id="6" creationId="{63124DEE-302E-93D6-C727-32C67DB1D7FC}"/>
          </ac:graphicFrameMkLst>
        </pc:graphicFrameChg>
      </pc:sldChg>
      <pc:sldChg chg="delSp new del mod">
        <pc:chgData name="Montecino, Diego" userId="a795c42d-832a-4dce-b1d8-09bac981a9d2" providerId="ADAL" clId="{503CE5C0-5584-8E4D-90D2-6265A9694CB5}" dt="2024-07-26T19:07:43.360" v="16" actId="2696"/>
        <pc:sldMkLst>
          <pc:docMk/>
          <pc:sldMk cId="3787090304" sldId="268"/>
        </pc:sldMkLst>
        <pc:spChg chg="del">
          <ac:chgData name="Montecino, Diego" userId="a795c42d-832a-4dce-b1d8-09bac981a9d2" providerId="ADAL" clId="{503CE5C0-5584-8E4D-90D2-6265A9694CB5}" dt="2024-07-26T19:07:35.875" v="13" actId="478"/>
          <ac:spMkLst>
            <pc:docMk/>
            <pc:sldMk cId="3787090304" sldId="268"/>
            <ac:spMk id="2" creationId="{0691E243-7D55-357A-D23D-732BB2CF20E9}"/>
          </ac:spMkLst>
        </pc:spChg>
        <pc:spChg chg="del">
          <ac:chgData name="Montecino, Diego" userId="a795c42d-832a-4dce-b1d8-09bac981a9d2" providerId="ADAL" clId="{503CE5C0-5584-8E4D-90D2-6265A9694CB5}" dt="2024-07-26T19:07:37.337" v="14" actId="478"/>
          <ac:spMkLst>
            <pc:docMk/>
            <pc:sldMk cId="3787090304" sldId="268"/>
            <ac:spMk id="3" creationId="{0772FAA1-C5D2-BB7B-C937-0172BB2CF5F7}"/>
          </ac:spMkLst>
        </pc:spChg>
      </pc:sldChg>
      <pc:sldChg chg="modSp add">
        <pc:chgData name="Montecino, Diego" userId="a795c42d-832a-4dce-b1d8-09bac981a9d2" providerId="ADAL" clId="{503CE5C0-5584-8E4D-90D2-6265A9694CB5}" dt="2024-07-26T19:09:08.554" v="80" actId="5736"/>
        <pc:sldMkLst>
          <pc:docMk/>
          <pc:sldMk cId="3767242865" sldId="269"/>
        </pc:sldMkLst>
        <pc:graphicFrameChg chg="mod">
          <ac:chgData name="Montecino, Diego" userId="a795c42d-832a-4dce-b1d8-09bac981a9d2" providerId="ADAL" clId="{503CE5C0-5584-8E4D-90D2-6265A9694CB5}" dt="2024-07-26T19:09:08.554" v="80" actId="5736"/>
          <ac:graphicFrameMkLst>
            <pc:docMk/>
            <pc:sldMk cId="3767242865" sldId="269"/>
            <ac:graphicFrameMk id="5" creationId="{CB669A41-DC1A-F65B-639B-BA3ACDAE0350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26T19:09:54.179" v="106" actId="5736"/>
        <pc:sldMkLst>
          <pc:docMk/>
          <pc:sldMk cId="1908414701" sldId="270"/>
        </pc:sldMkLst>
        <pc:graphicFrameChg chg="mod">
          <ac:chgData name="Montecino, Diego" userId="a795c42d-832a-4dce-b1d8-09bac981a9d2" providerId="ADAL" clId="{503CE5C0-5584-8E4D-90D2-6265A9694CB5}" dt="2024-07-26T19:09:54.179" v="106" actId="5736"/>
          <ac:graphicFrameMkLst>
            <pc:docMk/>
            <pc:sldMk cId="1908414701" sldId="270"/>
            <ac:graphicFrameMk id="6" creationId="{63124DEE-302E-93D6-C727-32C67DB1D7FC}"/>
          </ac:graphicFrameMkLst>
        </pc:graphicFrameChg>
      </pc:sldChg>
      <pc:sldChg chg="addSp delSp modSp new add del mod">
        <pc:chgData name="Montecino, Diego" userId="a795c42d-832a-4dce-b1d8-09bac981a9d2" providerId="ADAL" clId="{503CE5C0-5584-8E4D-90D2-6265A9694CB5}" dt="2024-07-26T20:07:41.944" v="284" actId="2696"/>
        <pc:sldMkLst>
          <pc:docMk/>
          <pc:sldMk cId="1329054333" sldId="271"/>
        </pc:sldMkLst>
        <pc:spChg chg="del">
          <ac:chgData name="Montecino, Diego" userId="a795c42d-832a-4dce-b1d8-09bac981a9d2" providerId="ADAL" clId="{503CE5C0-5584-8E4D-90D2-6265A9694CB5}" dt="2024-07-26T20:02:51.107" v="108" actId="478"/>
          <ac:spMkLst>
            <pc:docMk/>
            <pc:sldMk cId="1329054333" sldId="271"/>
            <ac:spMk id="2" creationId="{636C1629-5652-571D-4BFE-72F31F700099}"/>
          </ac:spMkLst>
        </pc:spChg>
        <pc:spChg chg="del">
          <ac:chgData name="Montecino, Diego" userId="a795c42d-832a-4dce-b1d8-09bac981a9d2" providerId="ADAL" clId="{503CE5C0-5584-8E4D-90D2-6265A9694CB5}" dt="2024-07-26T20:02:53.579" v="109" actId="478"/>
          <ac:spMkLst>
            <pc:docMk/>
            <pc:sldMk cId="1329054333" sldId="271"/>
            <ac:spMk id="3" creationId="{77C68C25-1917-ED1D-0D8F-97F42669E3C9}"/>
          </ac:spMkLst>
        </pc:spChg>
        <pc:graphicFrameChg chg="add mod">
          <ac:chgData name="Montecino, Diego" userId="a795c42d-832a-4dce-b1d8-09bac981a9d2" providerId="ADAL" clId="{503CE5C0-5584-8E4D-90D2-6265A9694CB5}" dt="2024-07-26T20:02:57.785" v="111"/>
          <ac:graphicFrameMkLst>
            <pc:docMk/>
            <pc:sldMk cId="1329054333" sldId="271"/>
            <ac:graphicFrameMk id="4" creationId="{768632D7-C79A-E342-962E-150EB8F4F9D3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6T20:07:21.385" v="282"/>
          <ac:graphicFrameMkLst>
            <pc:docMk/>
            <pc:sldMk cId="1329054333" sldId="271"/>
            <ac:graphicFrameMk id="5" creationId="{768632D7-C79A-E342-962E-150EB8F4F9D3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26T21:05:50.405" v="563" actId="5736"/>
        <pc:sldMkLst>
          <pc:docMk/>
          <pc:sldMk cId="1753285482" sldId="272"/>
        </pc:sldMkLst>
        <pc:graphicFrameChg chg="mod">
          <ac:chgData name="Montecino, Diego" userId="a795c42d-832a-4dce-b1d8-09bac981a9d2" providerId="ADAL" clId="{503CE5C0-5584-8E4D-90D2-6265A9694CB5}" dt="2024-07-26T21:05:50.405" v="563" actId="5736"/>
          <ac:graphicFrameMkLst>
            <pc:docMk/>
            <pc:sldMk cId="1753285482" sldId="272"/>
            <ac:graphicFrameMk id="5" creationId="{768632D7-C79A-E342-962E-150EB8F4F9D3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26T21:41:52.881" v="912" actId="22"/>
        <pc:sldMkLst>
          <pc:docMk/>
          <pc:sldMk cId="2460407865" sldId="273"/>
        </pc:sldMkLst>
        <pc:spChg chg="add del">
          <ac:chgData name="Montecino, Diego" userId="a795c42d-832a-4dce-b1d8-09bac981a9d2" providerId="ADAL" clId="{503CE5C0-5584-8E4D-90D2-6265A9694CB5}" dt="2024-07-26T21:41:52.881" v="912" actId="22"/>
          <ac:spMkLst>
            <pc:docMk/>
            <pc:sldMk cId="2460407865" sldId="273"/>
            <ac:spMk id="3" creationId="{E51E97EC-DDCA-4355-0F49-8C78441F0BFE}"/>
          </ac:spMkLst>
        </pc:spChg>
        <pc:spChg chg="mod">
          <ac:chgData name="Montecino, Diego" userId="a795c42d-832a-4dce-b1d8-09bac981a9d2" providerId="ADAL" clId="{503CE5C0-5584-8E4D-90D2-6265A9694CB5}" dt="2024-07-26T21:27:28.701" v="908" actId="5736"/>
          <ac:spMkLst>
            <pc:docMk/>
            <pc:sldMk cId="2460407865" sldId="273"/>
            <ac:spMk id="18" creationId="{959F1E8C-3B87-89EB-879D-FDE332D168A7}"/>
          </ac:spMkLst>
        </pc:spChg>
        <pc:spChg chg="mod">
          <ac:chgData name="Montecino, Diego" userId="a795c42d-832a-4dce-b1d8-09bac981a9d2" providerId="ADAL" clId="{503CE5C0-5584-8E4D-90D2-6265A9694CB5}" dt="2024-07-26T21:27:28.701" v="908" actId="5736"/>
          <ac:spMkLst>
            <pc:docMk/>
            <pc:sldMk cId="2460407865" sldId="273"/>
            <ac:spMk id="19" creationId="{FAFB02C3-3B48-11A4-773E-7C253A376B12}"/>
          </ac:spMkLst>
        </pc:spChg>
        <pc:graphicFrameChg chg="mod">
          <ac:chgData name="Montecino, Diego" userId="a795c42d-832a-4dce-b1d8-09bac981a9d2" providerId="ADAL" clId="{503CE5C0-5584-8E4D-90D2-6265A9694CB5}" dt="2024-07-26T21:27:28.701" v="908" actId="5736"/>
          <ac:graphicFrameMkLst>
            <pc:docMk/>
            <pc:sldMk cId="2460407865" sldId="273"/>
            <ac:graphicFrameMk id="13" creationId="{486164FA-8F27-3BDB-9E48-7BE714656409}"/>
          </ac:graphicFrameMkLst>
        </pc:graphicFrameChg>
        <pc:graphicFrameChg chg="mod">
          <ac:chgData name="Montecino, Diego" userId="a795c42d-832a-4dce-b1d8-09bac981a9d2" providerId="ADAL" clId="{503CE5C0-5584-8E4D-90D2-6265A9694CB5}" dt="2024-07-26T21:27:28.701" v="908" actId="5736"/>
          <ac:graphicFrameMkLst>
            <pc:docMk/>
            <pc:sldMk cId="2460407865" sldId="273"/>
            <ac:graphicFrameMk id="15" creationId="{D5DD1CB9-C554-BD92-74E0-F014F69AC0A2}"/>
          </ac:graphicFrameMkLst>
        </pc:graphicFrameChg>
      </pc:sldChg>
      <pc:sldChg chg="delSp modSp add mod">
        <pc:chgData name="Montecino, Diego" userId="a795c42d-832a-4dce-b1d8-09bac981a9d2" providerId="ADAL" clId="{503CE5C0-5584-8E4D-90D2-6265A9694CB5}" dt="2024-07-26T21:54:14.904" v="917" actId="14826"/>
        <pc:sldMkLst>
          <pc:docMk/>
          <pc:sldMk cId="1182379680" sldId="274"/>
        </pc:sldMkLst>
        <pc:spChg chg="del">
          <ac:chgData name="Montecino, Diego" userId="a795c42d-832a-4dce-b1d8-09bac981a9d2" providerId="ADAL" clId="{503CE5C0-5584-8E4D-90D2-6265A9694CB5}" dt="2024-07-26T21:43:35.582" v="914" actId="478"/>
          <ac:spMkLst>
            <pc:docMk/>
            <pc:sldMk cId="1182379680" sldId="274"/>
            <ac:spMk id="5" creationId="{07B8DDBE-8396-19C7-0CD1-50EA6B27178D}"/>
          </ac:spMkLst>
        </pc:spChg>
        <pc:picChg chg="mod">
          <ac:chgData name="Montecino, Diego" userId="a795c42d-832a-4dce-b1d8-09bac981a9d2" providerId="ADAL" clId="{503CE5C0-5584-8E4D-90D2-6265A9694CB5}" dt="2024-07-26T21:54:14.904" v="917" actId="14826"/>
          <ac:picMkLst>
            <pc:docMk/>
            <pc:sldMk cId="1182379680" sldId="274"/>
            <ac:picMk id="4" creationId="{CE995BE1-032B-CCE5-1FA1-0778A9C1C2A1}"/>
          </ac:picMkLst>
        </pc:picChg>
        <pc:picChg chg="mod">
          <ac:chgData name="Montecino, Diego" userId="a795c42d-832a-4dce-b1d8-09bac981a9d2" providerId="ADAL" clId="{503CE5C0-5584-8E4D-90D2-6265A9694CB5}" dt="2024-07-26T21:49:33.756" v="916" actId="14826"/>
          <ac:picMkLst>
            <pc:docMk/>
            <pc:sldMk cId="1182379680" sldId="274"/>
            <ac:picMk id="9" creationId="{93C3E3F4-53D9-AF2D-1FFE-79074D66EEE7}"/>
          </ac:picMkLst>
        </pc:picChg>
      </pc:sldChg>
      <pc:sldChg chg="add del">
        <pc:chgData name="Montecino, Diego" userId="a795c42d-832a-4dce-b1d8-09bac981a9d2" providerId="ADAL" clId="{503CE5C0-5584-8E4D-90D2-6265A9694CB5}" dt="2024-07-26T21:41:44.593" v="910" actId="2890"/>
        <pc:sldMkLst>
          <pc:docMk/>
          <pc:sldMk cId="1679905890" sldId="274"/>
        </pc:sldMkLst>
      </pc:sldChg>
      <pc:sldChg chg="modSp add">
        <pc:chgData name="Montecino, Diego" userId="a795c42d-832a-4dce-b1d8-09bac981a9d2" providerId="ADAL" clId="{503CE5C0-5584-8E4D-90D2-6265A9694CB5}" dt="2024-07-26T22:55:23.623" v="920" actId="14826"/>
        <pc:sldMkLst>
          <pc:docMk/>
          <pc:sldMk cId="3297740591" sldId="275"/>
        </pc:sldMkLst>
        <pc:picChg chg="mod">
          <ac:chgData name="Montecino, Diego" userId="a795c42d-832a-4dce-b1d8-09bac981a9d2" providerId="ADAL" clId="{503CE5C0-5584-8E4D-90D2-6265A9694CB5}" dt="2024-07-26T22:55:23.623" v="920" actId="14826"/>
          <ac:picMkLst>
            <pc:docMk/>
            <pc:sldMk cId="3297740591" sldId="275"/>
            <ac:picMk id="5" creationId="{D3915BAE-0D35-16D7-32F5-991E534E7524}"/>
          </ac:picMkLst>
        </pc:picChg>
      </pc:sldChg>
      <pc:sldChg chg="addSp delSp modSp new add del mod">
        <pc:chgData name="Montecino, Diego" userId="a795c42d-832a-4dce-b1d8-09bac981a9d2" providerId="ADAL" clId="{503CE5C0-5584-8E4D-90D2-6265A9694CB5}" dt="2024-07-26T23:38:12.134" v="941" actId="2696"/>
        <pc:sldMkLst>
          <pc:docMk/>
          <pc:sldMk cId="2516708574" sldId="276"/>
        </pc:sldMkLst>
        <pc:spChg chg="del">
          <ac:chgData name="Montecino, Diego" userId="a795c42d-832a-4dce-b1d8-09bac981a9d2" providerId="ADAL" clId="{503CE5C0-5584-8E4D-90D2-6265A9694CB5}" dt="2024-07-26T23:29:35.566" v="922" actId="478"/>
          <ac:spMkLst>
            <pc:docMk/>
            <pc:sldMk cId="2516708574" sldId="276"/>
            <ac:spMk id="2" creationId="{6CFC9E16-C287-ECA9-5432-D13909340543}"/>
          </ac:spMkLst>
        </pc:spChg>
        <pc:spChg chg="del">
          <ac:chgData name="Montecino, Diego" userId="a795c42d-832a-4dce-b1d8-09bac981a9d2" providerId="ADAL" clId="{503CE5C0-5584-8E4D-90D2-6265A9694CB5}" dt="2024-07-26T23:29:36.997" v="923" actId="478"/>
          <ac:spMkLst>
            <pc:docMk/>
            <pc:sldMk cId="2516708574" sldId="276"/>
            <ac:spMk id="3" creationId="{609D057A-B23B-2BF8-F6C8-8AEBC7A4D1EA}"/>
          </ac:spMkLst>
        </pc:spChg>
        <pc:spChg chg="add mod">
          <ac:chgData name="Montecino, Diego" userId="a795c42d-832a-4dce-b1d8-09bac981a9d2" providerId="ADAL" clId="{503CE5C0-5584-8E4D-90D2-6265A9694CB5}" dt="2024-07-26T23:30:40.615" v="939" actId="1076"/>
          <ac:spMkLst>
            <pc:docMk/>
            <pc:sldMk cId="2516708574" sldId="276"/>
            <ac:spMk id="6" creationId="{1FD03348-DA3B-0EA9-FCE7-50C766C7A736}"/>
          </ac:spMkLst>
        </pc:spChg>
        <pc:spChg chg="add mod">
          <ac:chgData name="Montecino, Diego" userId="a795c42d-832a-4dce-b1d8-09bac981a9d2" providerId="ADAL" clId="{503CE5C0-5584-8E4D-90D2-6265A9694CB5}" dt="2024-07-26T23:30:36.497" v="938" actId="14100"/>
          <ac:spMkLst>
            <pc:docMk/>
            <pc:sldMk cId="2516708574" sldId="276"/>
            <ac:spMk id="7" creationId="{31F6E98E-D239-5A09-F1B6-B1ECF956C2C6}"/>
          </ac:spMkLst>
        </pc:spChg>
        <pc:picChg chg="add mod">
          <ac:chgData name="Montecino, Diego" userId="a795c42d-832a-4dce-b1d8-09bac981a9d2" providerId="ADAL" clId="{503CE5C0-5584-8E4D-90D2-6265A9694CB5}" dt="2024-07-26T23:30:24.535" v="935" actId="1076"/>
          <ac:picMkLst>
            <pc:docMk/>
            <pc:sldMk cId="2516708574" sldId="276"/>
            <ac:picMk id="5" creationId="{F5A8724E-1111-DB8C-11D7-F2B8FFB410AB}"/>
          </ac:picMkLst>
        </pc:picChg>
      </pc:sldChg>
      <pc:sldChg chg="add">
        <pc:chgData name="Montecino, Diego" userId="a795c42d-832a-4dce-b1d8-09bac981a9d2" providerId="ADAL" clId="{503CE5C0-5584-8E4D-90D2-6265A9694CB5}" dt="2024-07-26T23:38:15.979" v="942"/>
        <pc:sldMkLst>
          <pc:docMk/>
          <pc:sldMk cId="1875105714" sldId="277"/>
        </pc:sldMkLst>
      </pc:sldChg>
      <pc:sldChg chg="delSp modSp add mod">
        <pc:chgData name="Montecino, Diego" userId="a795c42d-832a-4dce-b1d8-09bac981a9d2" providerId="ADAL" clId="{503CE5C0-5584-8E4D-90D2-6265A9694CB5}" dt="2024-07-26T23:38:26.564" v="945" actId="478"/>
        <pc:sldMkLst>
          <pc:docMk/>
          <pc:sldMk cId="2064353640" sldId="278"/>
        </pc:sldMkLst>
        <pc:spChg chg="mod">
          <ac:chgData name="Montecino, Diego" userId="a795c42d-832a-4dce-b1d8-09bac981a9d2" providerId="ADAL" clId="{503CE5C0-5584-8E4D-90D2-6265A9694CB5}" dt="2024-07-26T23:38:24.031" v="944" actId="1076"/>
          <ac:spMkLst>
            <pc:docMk/>
            <pc:sldMk cId="2064353640" sldId="278"/>
            <ac:spMk id="6" creationId="{1FD03348-DA3B-0EA9-FCE7-50C766C7A736}"/>
          </ac:spMkLst>
        </pc:spChg>
        <pc:spChg chg="del">
          <ac:chgData name="Montecino, Diego" userId="a795c42d-832a-4dce-b1d8-09bac981a9d2" providerId="ADAL" clId="{503CE5C0-5584-8E4D-90D2-6265A9694CB5}" dt="2024-07-26T23:38:26.564" v="945" actId="478"/>
          <ac:spMkLst>
            <pc:docMk/>
            <pc:sldMk cId="2064353640" sldId="278"/>
            <ac:spMk id="7" creationId="{31F6E98E-D239-5A09-F1B6-B1ECF956C2C6}"/>
          </ac:spMkLst>
        </pc:spChg>
      </pc:sldChg>
      <pc:sldChg chg="addSp delSp modSp add mod">
        <pc:chgData name="Montecino, Diego" userId="a795c42d-832a-4dce-b1d8-09bac981a9d2" providerId="ADAL" clId="{503CE5C0-5584-8E4D-90D2-6265A9694CB5}" dt="2024-07-26T23:45:51.491" v="950" actId="208"/>
        <pc:sldMkLst>
          <pc:docMk/>
          <pc:sldMk cId="2832402467" sldId="279"/>
        </pc:sldMkLst>
        <pc:spChg chg="add mod">
          <ac:chgData name="Montecino, Diego" userId="a795c42d-832a-4dce-b1d8-09bac981a9d2" providerId="ADAL" clId="{503CE5C0-5584-8E4D-90D2-6265A9694CB5}" dt="2024-07-26T23:45:51.491" v="950" actId="208"/>
          <ac:spMkLst>
            <pc:docMk/>
            <pc:sldMk cId="2832402467" sldId="279"/>
            <ac:spMk id="2" creationId="{85683590-3234-0FDE-CFD8-337D1CE19817}"/>
          </ac:spMkLst>
        </pc:spChg>
        <pc:spChg chg="del">
          <ac:chgData name="Montecino, Diego" userId="a795c42d-832a-4dce-b1d8-09bac981a9d2" providerId="ADAL" clId="{503CE5C0-5584-8E4D-90D2-6265A9694CB5}" dt="2024-07-26T23:45:39.441" v="947" actId="478"/>
          <ac:spMkLst>
            <pc:docMk/>
            <pc:sldMk cId="2832402467" sldId="279"/>
            <ac:spMk id="6" creationId="{1FD03348-DA3B-0EA9-FCE7-50C766C7A736}"/>
          </ac:spMkLst>
        </pc:spChg>
      </pc:sldChg>
      <pc:sldChg chg="modSp add mod">
        <pc:chgData name="Montecino, Diego" userId="a795c42d-832a-4dce-b1d8-09bac981a9d2" providerId="ADAL" clId="{503CE5C0-5584-8E4D-90D2-6265A9694CB5}" dt="2024-07-26T23:50:59.592" v="957" actId="14100"/>
        <pc:sldMkLst>
          <pc:docMk/>
          <pc:sldMk cId="3321134062" sldId="280"/>
        </pc:sldMkLst>
        <pc:spChg chg="mod">
          <ac:chgData name="Montecino, Diego" userId="a795c42d-832a-4dce-b1d8-09bac981a9d2" providerId="ADAL" clId="{503CE5C0-5584-8E4D-90D2-6265A9694CB5}" dt="2024-07-26T23:50:59.592" v="957" actId="14100"/>
          <ac:spMkLst>
            <pc:docMk/>
            <pc:sldMk cId="3321134062" sldId="280"/>
            <ac:spMk id="2" creationId="{85683590-3234-0FDE-CFD8-337D1CE19817}"/>
          </ac:spMkLst>
        </pc:spChg>
        <pc:picChg chg="mod">
          <ac:chgData name="Montecino, Diego" userId="a795c42d-832a-4dce-b1d8-09bac981a9d2" providerId="ADAL" clId="{503CE5C0-5584-8E4D-90D2-6265A9694CB5}" dt="2024-07-26T23:50:49.222" v="954" actId="1076"/>
          <ac:picMkLst>
            <pc:docMk/>
            <pc:sldMk cId="3321134062" sldId="280"/>
            <ac:picMk id="5" creationId="{F5A8724E-1111-DB8C-11D7-F2B8FFB410AB}"/>
          </ac:picMkLst>
        </pc:picChg>
      </pc:sldChg>
      <pc:sldChg chg="modSp add mod ord">
        <pc:chgData name="Montecino, Diego" userId="a795c42d-832a-4dce-b1d8-09bac981a9d2" providerId="ADAL" clId="{503CE5C0-5584-8E4D-90D2-6265A9694CB5}" dt="2024-07-27T00:02:41.496" v="969" actId="14826"/>
        <pc:sldMkLst>
          <pc:docMk/>
          <pc:sldMk cId="3910815829" sldId="281"/>
        </pc:sldMkLst>
        <pc:spChg chg="mod">
          <ac:chgData name="Montecino, Diego" userId="a795c42d-832a-4dce-b1d8-09bac981a9d2" providerId="ADAL" clId="{503CE5C0-5584-8E4D-90D2-6265A9694CB5}" dt="2024-07-27T00:02:31.670" v="968" actId="1076"/>
          <ac:spMkLst>
            <pc:docMk/>
            <pc:sldMk cId="3910815829" sldId="281"/>
            <ac:spMk id="11" creationId="{5EB7F163-531B-8CBE-297B-82001BB51B92}"/>
          </ac:spMkLst>
        </pc:spChg>
        <pc:picChg chg="mod">
          <ac:chgData name="Montecino, Diego" userId="a795c42d-832a-4dce-b1d8-09bac981a9d2" providerId="ADAL" clId="{503CE5C0-5584-8E4D-90D2-6265A9694CB5}" dt="2024-07-27T00:02:41.496" v="969" actId="14826"/>
          <ac:picMkLst>
            <pc:docMk/>
            <pc:sldMk cId="3910815829" sldId="281"/>
            <ac:picMk id="4" creationId="{FB1D85EC-8E2A-DACB-7F3C-BDDD8839015E}"/>
          </ac:picMkLst>
        </pc:picChg>
        <pc:picChg chg="mod">
          <ac:chgData name="Montecino, Diego" userId="a795c42d-832a-4dce-b1d8-09bac981a9d2" providerId="ADAL" clId="{503CE5C0-5584-8E4D-90D2-6265A9694CB5}" dt="2024-07-27T00:02:25.029" v="967" actId="1076"/>
          <ac:picMkLst>
            <pc:docMk/>
            <pc:sldMk cId="3910815829" sldId="281"/>
            <ac:picMk id="10" creationId="{5BB8E8B1-C1A1-1100-5BDA-D4A746B7CFB7}"/>
          </ac:picMkLst>
        </pc:picChg>
        <pc:picChg chg="mod">
          <ac:chgData name="Montecino, Diego" userId="a795c42d-832a-4dce-b1d8-09bac981a9d2" providerId="ADAL" clId="{503CE5C0-5584-8E4D-90D2-6265A9694CB5}" dt="2024-07-27T00:02:04.290" v="964" actId="14826"/>
          <ac:picMkLst>
            <pc:docMk/>
            <pc:sldMk cId="3910815829" sldId="281"/>
            <ac:picMk id="12" creationId="{B3280B2B-682C-1A85-5063-48665AA36CF4}"/>
          </ac:picMkLst>
        </pc:picChg>
      </pc:sldChg>
      <pc:sldChg chg="modSp add ord">
        <pc:chgData name="Montecino, Diego" userId="a795c42d-832a-4dce-b1d8-09bac981a9d2" providerId="ADAL" clId="{503CE5C0-5584-8E4D-90D2-6265A9694CB5}" dt="2024-07-27T01:31:55.473" v="975" actId="14826"/>
        <pc:sldMkLst>
          <pc:docMk/>
          <pc:sldMk cId="1261828354" sldId="282"/>
        </pc:sldMkLst>
        <pc:picChg chg="mod">
          <ac:chgData name="Montecino, Diego" userId="a795c42d-832a-4dce-b1d8-09bac981a9d2" providerId="ADAL" clId="{503CE5C0-5584-8E4D-90D2-6265A9694CB5}" dt="2024-07-27T01:31:36.102" v="973" actId="14826"/>
          <ac:picMkLst>
            <pc:docMk/>
            <pc:sldMk cId="1261828354" sldId="282"/>
            <ac:picMk id="2" creationId="{403044AB-4109-E892-BD24-6F68A706D065}"/>
          </ac:picMkLst>
        </pc:picChg>
        <pc:picChg chg="mod">
          <ac:chgData name="Montecino, Diego" userId="a795c42d-832a-4dce-b1d8-09bac981a9d2" providerId="ADAL" clId="{503CE5C0-5584-8E4D-90D2-6265A9694CB5}" dt="2024-07-27T01:31:25.793" v="972" actId="14826"/>
          <ac:picMkLst>
            <pc:docMk/>
            <pc:sldMk cId="1261828354" sldId="282"/>
            <ac:picMk id="3" creationId="{0DC9411C-338B-784D-E5FD-556CC5E6F4EC}"/>
          </ac:picMkLst>
        </pc:picChg>
        <pc:picChg chg="mod">
          <ac:chgData name="Montecino, Diego" userId="a795c42d-832a-4dce-b1d8-09bac981a9d2" providerId="ADAL" clId="{503CE5C0-5584-8E4D-90D2-6265A9694CB5}" dt="2024-07-27T01:31:48.545" v="974" actId="14826"/>
          <ac:picMkLst>
            <pc:docMk/>
            <pc:sldMk cId="1261828354" sldId="282"/>
            <ac:picMk id="6" creationId="{6C1EBBBF-D7B2-6788-8B77-5BF515A0F016}"/>
          </ac:picMkLst>
        </pc:picChg>
        <pc:picChg chg="mod">
          <ac:chgData name="Montecino, Diego" userId="a795c42d-832a-4dce-b1d8-09bac981a9d2" providerId="ADAL" clId="{503CE5C0-5584-8E4D-90D2-6265A9694CB5}" dt="2024-07-27T01:31:55.473" v="975" actId="14826"/>
          <ac:picMkLst>
            <pc:docMk/>
            <pc:sldMk cId="1261828354" sldId="282"/>
            <ac:picMk id="8" creationId="{5D236CCC-D896-09AE-B281-94008C282CEE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7T01:37:34.914" v="988" actId="14100"/>
        <pc:sldMkLst>
          <pc:docMk/>
          <pc:sldMk cId="389081256" sldId="283"/>
        </pc:sldMkLst>
        <pc:spChg chg="mod">
          <ac:chgData name="Montecino, Diego" userId="a795c42d-832a-4dce-b1d8-09bac981a9d2" providerId="ADAL" clId="{503CE5C0-5584-8E4D-90D2-6265A9694CB5}" dt="2024-07-27T01:37:34.914" v="988" actId="14100"/>
          <ac:spMkLst>
            <pc:docMk/>
            <pc:sldMk cId="389081256" sldId="283"/>
            <ac:spMk id="2" creationId="{A432CB8D-6DB7-583A-91A9-B11965E90BCA}"/>
          </ac:spMkLst>
        </pc:spChg>
        <pc:spChg chg="del">
          <ac:chgData name="Montecino, Diego" userId="a795c42d-832a-4dce-b1d8-09bac981a9d2" providerId="ADAL" clId="{503CE5C0-5584-8E4D-90D2-6265A9694CB5}" dt="2024-07-27T01:36:59.158" v="977" actId="931"/>
          <ac:spMkLst>
            <pc:docMk/>
            <pc:sldMk cId="389081256" sldId="283"/>
            <ac:spMk id="3" creationId="{A0F3152A-1EB4-3B92-331C-0E7AA5766EC4}"/>
          </ac:spMkLst>
        </pc:spChg>
        <pc:spChg chg="add mod">
          <ac:chgData name="Montecino, Diego" userId="a795c42d-832a-4dce-b1d8-09bac981a9d2" providerId="ADAL" clId="{503CE5C0-5584-8E4D-90D2-6265A9694CB5}" dt="2024-07-27T01:37:34.914" v="988" actId="14100"/>
          <ac:spMkLst>
            <pc:docMk/>
            <pc:sldMk cId="389081256" sldId="283"/>
            <ac:spMk id="6" creationId="{38327031-8522-B633-354A-D4F01A89CB2F}"/>
          </ac:spMkLst>
        </pc:spChg>
        <pc:picChg chg="add mod">
          <ac:chgData name="Montecino, Diego" userId="a795c42d-832a-4dce-b1d8-09bac981a9d2" providerId="ADAL" clId="{503CE5C0-5584-8E4D-90D2-6265A9694CB5}" dt="2024-07-27T01:37:02.364" v="980" actId="14100"/>
          <ac:picMkLst>
            <pc:docMk/>
            <pc:sldMk cId="389081256" sldId="283"/>
            <ac:picMk id="5" creationId="{7DBAB5E3-EBE2-216D-64FE-F874FCFC13B6}"/>
          </ac:picMkLst>
        </pc:picChg>
      </pc:sldChg>
      <pc:sldChg chg="addSp delSp modSp add del mod">
        <pc:chgData name="Montecino, Diego" userId="a795c42d-832a-4dce-b1d8-09bac981a9d2" providerId="ADAL" clId="{503CE5C0-5584-8E4D-90D2-6265A9694CB5}" dt="2024-07-29T16:36:50.506" v="1008" actId="14826"/>
        <pc:sldMkLst>
          <pc:docMk/>
          <pc:sldMk cId="2354086431" sldId="284"/>
        </pc:sldMkLst>
        <pc:picChg chg="add mod">
          <ac:chgData name="Montecino, Diego" userId="a795c42d-832a-4dce-b1d8-09bac981a9d2" providerId="ADAL" clId="{503CE5C0-5584-8E4D-90D2-6265A9694CB5}" dt="2024-07-29T16:25:08.582" v="990"/>
          <ac:picMkLst>
            <pc:docMk/>
            <pc:sldMk cId="2354086431" sldId="284"/>
            <ac:picMk id="2" creationId="{962C014A-74E6-7FF9-DA9C-B2136D2DB027}"/>
          </ac:picMkLst>
        </pc:picChg>
        <pc:picChg chg="add mod">
          <ac:chgData name="Montecino, Diego" userId="a795c42d-832a-4dce-b1d8-09bac981a9d2" providerId="ADAL" clId="{503CE5C0-5584-8E4D-90D2-6265A9694CB5}" dt="2024-07-29T16:26:06.042" v="1007" actId="14100"/>
          <ac:picMkLst>
            <pc:docMk/>
            <pc:sldMk cId="2354086431" sldId="284"/>
            <ac:picMk id="3" creationId="{4766EADE-0545-629A-4DC2-00974022D01F}"/>
          </ac:picMkLst>
        </pc:picChg>
        <pc:picChg chg="add del mod">
          <ac:chgData name="Montecino, Diego" userId="a795c42d-832a-4dce-b1d8-09bac981a9d2" providerId="ADAL" clId="{503CE5C0-5584-8E4D-90D2-6265A9694CB5}" dt="2024-07-29T16:25:57.705" v="1005" actId="478"/>
          <ac:picMkLst>
            <pc:docMk/>
            <pc:sldMk cId="2354086431" sldId="284"/>
            <ac:picMk id="4" creationId="{A920888D-137F-6A51-740D-609550F1DD89}"/>
          </ac:picMkLst>
        </pc:picChg>
        <pc:picChg chg="mod">
          <ac:chgData name="Montecino, Diego" userId="a795c42d-832a-4dce-b1d8-09bac981a9d2" providerId="ADAL" clId="{503CE5C0-5584-8E4D-90D2-6265A9694CB5}" dt="2024-07-29T16:36:50.506" v="1008" actId="14826"/>
          <ac:picMkLst>
            <pc:docMk/>
            <pc:sldMk cId="2354086431" sldId="284"/>
            <ac:picMk id="7" creationId="{1B7B7E3D-9090-9715-DA0F-876931C03F9D}"/>
          </ac:picMkLst>
        </pc:picChg>
      </pc:sldChg>
      <pc:sldChg chg="modSp add">
        <pc:chgData name="Montecino, Diego" userId="a795c42d-832a-4dce-b1d8-09bac981a9d2" providerId="ADAL" clId="{503CE5C0-5584-8E4D-90D2-6265A9694CB5}" dt="2024-07-29T17:11:48.607" v="1010" actId="14826"/>
        <pc:sldMkLst>
          <pc:docMk/>
          <pc:sldMk cId="424783060" sldId="285"/>
        </pc:sldMkLst>
        <pc:picChg chg="mod">
          <ac:chgData name="Montecino, Diego" userId="a795c42d-832a-4dce-b1d8-09bac981a9d2" providerId="ADAL" clId="{503CE5C0-5584-8E4D-90D2-6265A9694CB5}" dt="2024-07-29T17:11:48.607" v="1010" actId="14826"/>
          <ac:picMkLst>
            <pc:docMk/>
            <pc:sldMk cId="424783060" sldId="285"/>
            <ac:picMk id="5" creationId="{4946AD52-DBF9-2173-5792-CE0BB424E225}"/>
          </ac:picMkLst>
        </pc:picChg>
      </pc:sldChg>
      <pc:sldChg chg="addSp modSp add mod">
        <pc:chgData name="Montecino, Diego" userId="a795c42d-832a-4dce-b1d8-09bac981a9d2" providerId="ADAL" clId="{503CE5C0-5584-8E4D-90D2-6265A9694CB5}" dt="2024-07-29T17:32:39.882" v="1023" actId="14826"/>
        <pc:sldMkLst>
          <pc:docMk/>
          <pc:sldMk cId="1597682735" sldId="286"/>
        </pc:sldMkLst>
        <pc:spChg chg="mod">
          <ac:chgData name="Montecino, Diego" userId="a795c42d-832a-4dce-b1d8-09bac981a9d2" providerId="ADAL" clId="{503CE5C0-5584-8E4D-90D2-6265A9694CB5}" dt="2024-07-29T17:32:16.588" v="1020" actId="166"/>
          <ac:spMkLst>
            <pc:docMk/>
            <pc:sldMk cId="1597682735" sldId="286"/>
            <ac:spMk id="10" creationId="{86D14609-D089-9438-3C15-53C1ADCD16CC}"/>
          </ac:spMkLst>
        </pc:spChg>
        <pc:picChg chg="add mod">
          <ac:chgData name="Montecino, Diego" userId="a795c42d-832a-4dce-b1d8-09bac981a9d2" providerId="ADAL" clId="{503CE5C0-5584-8E4D-90D2-6265A9694CB5}" dt="2024-07-29T17:32:23.119" v="1021" actId="14100"/>
          <ac:picMkLst>
            <pc:docMk/>
            <pc:sldMk cId="1597682735" sldId="286"/>
            <ac:picMk id="3" creationId="{DEFBDF63-6DB1-B7FF-7F6E-BC7344BF84D2}"/>
          </ac:picMkLst>
        </pc:picChg>
        <pc:picChg chg="mod">
          <ac:chgData name="Montecino, Diego" userId="a795c42d-832a-4dce-b1d8-09bac981a9d2" providerId="ADAL" clId="{503CE5C0-5584-8E4D-90D2-6265A9694CB5}" dt="2024-07-29T17:32:32.227" v="1022" actId="14826"/>
          <ac:picMkLst>
            <pc:docMk/>
            <pc:sldMk cId="1597682735" sldId="286"/>
            <ac:picMk id="5" creationId="{B193DF86-D743-808A-0574-64A53463C3E7}"/>
          </ac:picMkLst>
        </pc:picChg>
        <pc:picChg chg="mod">
          <ac:chgData name="Montecino, Diego" userId="a795c42d-832a-4dce-b1d8-09bac981a9d2" providerId="ADAL" clId="{503CE5C0-5584-8E4D-90D2-6265A9694CB5}" dt="2024-07-29T17:32:39.882" v="1023" actId="14826"/>
          <ac:picMkLst>
            <pc:docMk/>
            <pc:sldMk cId="1597682735" sldId="286"/>
            <ac:picMk id="7" creationId="{919C1D88-32F7-DA1B-4997-38793797B076}"/>
          </ac:picMkLst>
        </pc:picChg>
        <pc:picChg chg="mod">
          <ac:chgData name="Montecino, Diego" userId="a795c42d-832a-4dce-b1d8-09bac981a9d2" providerId="ADAL" clId="{503CE5C0-5584-8E4D-90D2-6265A9694CB5}" dt="2024-07-29T17:31:58.984" v="1015" actId="14826"/>
          <ac:picMkLst>
            <pc:docMk/>
            <pc:sldMk cId="1597682735" sldId="286"/>
            <ac:picMk id="9" creationId="{91E317A2-5E07-DB51-3413-E77B64DA3049}"/>
          </ac:picMkLst>
        </pc:picChg>
      </pc:sldChg>
      <pc:sldChg chg="add del">
        <pc:chgData name="Montecino, Diego" userId="a795c42d-832a-4dce-b1d8-09bac981a9d2" providerId="ADAL" clId="{503CE5C0-5584-8E4D-90D2-6265A9694CB5}" dt="2024-07-29T17:29:51.119" v="1012"/>
        <pc:sldMkLst>
          <pc:docMk/>
          <pc:sldMk cId="3918495065" sldId="28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Lugar</a:t>
          </a: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y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Muestras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Categorîa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Wildlife</a:t>
          </a: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Livestock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- Domestic Species</a:t>
          </a:r>
        </a:p>
        <a:p>
          <a:pPr algn="ctr"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17649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192771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17724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Animal and Samples Category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Category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Patrulla</a:t>
          </a: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Evento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Sanitario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Fauna Silvestre</a:t>
          </a: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Ganado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Domésticas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algn="ctr"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Lugar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20101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214088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Cadáveres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encontrados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la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orilla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sur de un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lago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Contaminación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con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Pato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Muestreado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de Aves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Acuáticas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37087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4752220" y="1336370"/>
        <a:ext cx="940531" cy="4702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Lugar</a:t>
          </a: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Categorîa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y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Muestras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32167" y="2983505"/>
          <a:ext cx="238405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22194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22194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97759" y="617519"/>
          <a:ext cx="147015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326782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326782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372502" y="617519"/>
          <a:ext cx="22525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1034409" y="617519"/>
          <a:ext cx="156335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2005911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sp:txBody>
      <dsp:txXfrm>
        <a:off x="2005911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471401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471401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770558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Wildlife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770558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718805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718805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644915" y="2197384"/>
          <a:ext cx="1455174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1644915" y="2197384"/>
        <a:ext cx="1455174" cy="687809"/>
      </dsp:txXfrm>
    </dsp:sp>
    <dsp:sp modelId="{FF86BC35-C46C-1D42-AD55-DFACAA6DD33F}">
      <dsp:nvSpPr>
        <dsp:cNvPr id="0" name=""/>
        <dsp:cNvSpPr/>
      </dsp:nvSpPr>
      <dsp:spPr>
        <a:xfrm>
          <a:off x="3411711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Livestock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- Domestic Species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11711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386210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3386210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73231" y="2277985"/>
          <a:ext cx="1589367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3273231" y="2277985"/>
        <a:ext cx="1589367" cy="705519"/>
      </dsp:txXfrm>
    </dsp:sp>
    <dsp:sp modelId="{46F61797-12F6-DF42-90C1-1FCB4EA71135}">
      <dsp:nvSpPr>
        <dsp:cNvPr id="0" name=""/>
        <dsp:cNvSpPr/>
      </dsp:nvSpPr>
      <dsp:spPr>
        <a:xfrm>
          <a:off x="3670572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0572" y="3156647"/>
        <a:ext cx="824484" cy="4122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sp:txBody>
      <dsp:txXfrm>
        <a:off x="1249722" y="921"/>
        <a:ext cx="1248601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Category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Animal and Samples Category</a:t>
          </a: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Patrulla</a:t>
          </a: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4752220" y="1336370"/>
        <a:ext cx="940531" cy="4702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12406" y="2983505"/>
          <a:ext cx="264768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72735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72735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53820" y="617519"/>
          <a:ext cx="156463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188363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188363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234083" y="617519"/>
          <a:ext cx="31973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895990" y="617519"/>
          <a:ext cx="165783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1961972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Evento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Sanitario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1961972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332983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Lugar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32983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632139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Fauna Silvestre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632139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580387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80387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405414" y="2197384"/>
          <a:ext cx="1657337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1405414" y="2197384"/>
        <a:ext cx="1657337" cy="687809"/>
      </dsp:txXfrm>
    </dsp:sp>
    <dsp:sp modelId="{FF86BC35-C46C-1D42-AD55-DFACAA6DD33F}">
      <dsp:nvSpPr>
        <dsp:cNvPr id="0" name=""/>
        <dsp:cNvSpPr/>
      </dsp:nvSpPr>
      <dsp:spPr>
        <a:xfrm>
          <a:off x="3462252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Ganado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Domésticas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62252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436751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436751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35894" y="2277985"/>
          <a:ext cx="1765122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235894" y="2277985"/>
        <a:ext cx="1765122" cy="705519"/>
      </dsp:txXfrm>
    </dsp:sp>
    <dsp:sp modelId="{46F61797-12F6-DF42-90C1-1FCB4EA71135}">
      <dsp:nvSpPr>
        <dsp:cNvPr id="0" name=""/>
        <dsp:cNvSpPr/>
      </dsp:nvSpPr>
      <dsp:spPr>
        <a:xfrm>
          <a:off x="3677174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7174" y="3156647"/>
        <a:ext cx="824484" cy="4122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147038" y="921"/>
          <a:ext cx="1453968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Cadáveres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encontrados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la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orilla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sur de un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lago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147038" y="921"/>
        <a:ext cx="1453968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Contaminación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con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de Aves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Acuáticas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Pato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Muestreado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1BE7-20CB-E67E-11A8-1C703F6E5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3C4A4-00AF-4780-7C63-662897544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753F6-1B4B-1059-5C1A-75DAF458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531A-58BC-ED95-3F1B-8726546E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474A2-5C19-3585-39BB-88930F26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0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4263-691E-9644-F64E-D1E8EB16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0FA82-8034-EA7E-F046-72608F76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88064-B037-D3FC-5A8B-AF037C9D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5B10-42F1-ED1C-E444-EAE3FA7F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A9D78-64D5-1785-47BC-E037AC2E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79DEC-F238-FE52-6398-A8ACD9524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9F3E9-A350-D0CB-0743-246BF826F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CA9B4-98BB-A2F1-D9D7-2C38EFAD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EDBC-68AD-C5DB-021D-91FA2EA8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E9253-F02C-72CA-E19C-0253F2F1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3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CB00-E46E-B6C5-C524-2DBBF230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62DE-4565-4C73-713D-A71F91CAA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78E36-BEAE-0E2C-2235-DD3F4B87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AADE-16FB-2FB5-2EBB-15241F4D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C6477-36BD-76BF-541A-66CB5C57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3708-1177-E253-B73D-4A91A30E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C2EBB-C9D5-6CCD-FC91-D7626B0A0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CE53C-DD6B-7125-C16C-5EF0D617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53EAA-8CAE-93FE-059A-A1105329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2E45-DEB0-DA65-AC31-57A4B735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0CB-4DD5-659C-8DD6-5613C3A0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C9F25-9A28-CF84-60BE-EF63477F7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AC8C3-56DA-F3EB-0272-A72EAA203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DDA89-A363-1CE4-08E2-179CB567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6FA19-2E46-9F90-35AF-12138534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5A5C2-E788-17E3-5EC6-1FC792E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6A18F-26A9-1AD6-D7E5-E75B0A0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EF0B4-8F4B-E75A-5F74-BFAB3483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B6A0D-1FCE-2F76-8750-B7A5B73A2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65EAF-85E2-2865-7093-4172674F2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E875D-958F-6449-95E5-CAA16C41F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30A33-94C1-17AB-DD08-32876209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968BF-2456-063B-AB9D-16732A00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EB465-2636-42BC-7A3C-4E72EE7B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9ECC-10EF-ED05-E1EA-FFBC5F0F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95957-2EC7-FB8D-E416-8896D1B5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E484B-092F-8E01-E0F1-A556035D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CC2EA-318A-8B54-C739-5825B121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2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E9060-0F2B-F0D3-8524-D72C1E2D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27025-2795-C622-C517-1DACD110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16EF1-1C36-2851-EF17-CE97D691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7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D18F-9AB3-E557-AB07-282A7D6A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C852-E684-5EB6-F342-F1AED6619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53B3B-F1A3-F91F-EE6E-D1D61B0C6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CA8B8-B6B8-9856-E685-6E346DB4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0BD17-FAB5-DB53-B852-FB37590C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37E0D-1122-5B85-2AB7-D74D5CFE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CC6D-4D35-B88F-3A28-3A7B9D9C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76102-8211-BFDB-3B75-9727EEB03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831CD-E042-AEDC-A899-BE4681673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E442B-B038-AEB7-9650-E08FF696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850C-AC90-03D8-87DB-1D7C694B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EBC66-CA90-2EED-815B-52CE09F4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5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3A68C-A433-11B8-9F09-450F04DB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ADF1B-6FE6-A2F3-0A12-EB9C04F6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35DD-043E-DB8D-51A9-1FB93F8AC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BC14A0-686A-6447-8404-F7C436783E76}" type="datetimeFigureOut">
              <a:rPr lang="en-US" smtClean="0"/>
              <a:t>7/26/24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90E6B-E6DD-A8C8-05AD-413C828B2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34D1F-327D-312E-71A9-8AD80D83D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/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705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20888D-137F-6A51-740D-609550F1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304" y="214092"/>
            <a:ext cx="3050509" cy="6601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242" y="214092"/>
            <a:ext cx="3050509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702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18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0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phone&#10;&#10;Description automatically generated">
            <a:extLst>
              <a:ext uri="{FF2B5EF4-FFF2-40B4-BE49-F238E27FC236}">
                <a16:creationId xmlns:a16="http://schemas.microsoft.com/office/drawing/2014/main" id="{11944E89-B95B-6414-FF74-15DE628D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40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FD1A46-A361-5B3E-5AB5-F3C5D556A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15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206184"/>
              </p:ext>
            </p:extLst>
          </p:nvPr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724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160953"/>
              </p:ext>
            </p:extLst>
          </p:nvPr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841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26479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28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903111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017715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40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C3E3F4-53D9-AF2D-1FFE-79074D66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2"/>
            <a:ext cx="2433366" cy="52660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7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/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29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90655" y="441160"/>
            <a:ext cx="2650430" cy="5735803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7189514" y="681037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40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0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200394" y="26325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371584" y="3043825"/>
            <a:ext cx="3494761" cy="1665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0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511510" y="4083486"/>
            <a:ext cx="3304732" cy="926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3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960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89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80836" y="3457125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815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9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9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1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67113" y="95590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53943" y="3933350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2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CB8D-6DB7-583A-91A9-B11965E9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990" y="365125"/>
            <a:ext cx="929281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7DBAB5E3-EBE2-216D-64FE-F874FCFC1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655" y="80743"/>
            <a:ext cx="2816973" cy="609622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27031-8522-B633-354A-D4F01A89CB2F}"/>
              </a:ext>
            </a:extLst>
          </p:cNvPr>
          <p:cNvSpPr/>
          <p:nvPr/>
        </p:nvSpPr>
        <p:spPr>
          <a:xfrm>
            <a:off x="5090655" y="785611"/>
            <a:ext cx="1005346" cy="772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4766EADE-0545-629A-4DC2-00974022D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41304" y="214092"/>
            <a:ext cx="3050508" cy="6601614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7242" y="214092"/>
            <a:ext cx="3050508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4086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224276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905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7918" y="91172"/>
            <a:ext cx="3006743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DEFBDF63-6DB1-B7FF-7F6E-BC7344BF8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381" y="91172"/>
            <a:ext cx="3006743" cy="65069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970133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524214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73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C3E3F4-53D9-AF2D-1FFE-79074D66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2"/>
            <a:ext cx="2433366" cy="52660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6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usic application&#10;&#10;Description automatically generated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655" y="441160"/>
            <a:ext cx="2650430" cy="5735803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7189514" y="681037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609" y="95594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99" y="95594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80836" y="3768098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836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8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8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0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7113" y="95590"/>
            <a:ext cx="3080636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53943" y="3933350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15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6190</TotalTime>
  <Words>221</Words>
  <Application>Microsoft Macintosh PowerPoint</Application>
  <PresentationFormat>Widescreen</PresentationFormat>
  <Paragraphs>85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Montecino, Diego</dc:creator>
  <cp:lastModifiedBy>Montecino, Diego</cp:lastModifiedBy>
  <cp:revision>2</cp:revision>
  <dcterms:created xsi:type="dcterms:W3CDTF">2024-07-23T23:12:20Z</dcterms:created>
  <dcterms:modified xsi:type="dcterms:W3CDTF">2024-07-29T17:32:40Z</dcterms:modified>
</cp:coreProperties>
</file>